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1846" r:id="rId2"/>
    <p:sldId id="1830" r:id="rId3"/>
    <p:sldId id="1851" r:id="rId4"/>
    <p:sldId id="1847" r:id="rId5"/>
    <p:sldId id="1848" r:id="rId6"/>
    <p:sldId id="1849" r:id="rId7"/>
    <p:sldId id="1853" r:id="rId8"/>
    <p:sldId id="1850" r:id="rId9"/>
    <p:sldId id="1852" r:id="rId10"/>
    <p:sldId id="1854" r:id="rId11"/>
    <p:sldId id="1855" r:id="rId12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2E73"/>
    <a:srgbClr val="0054A3"/>
    <a:srgbClr val="FFCF00"/>
    <a:srgbClr val="3E5F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Vidējs stils 4 - izcēlum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Vidējs stils 4 - izcēlum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Gaišs stils 3 - izcēlum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90" autoAdjust="0"/>
    <p:restoredTop sz="94379" autoAdjust="0"/>
  </p:normalViewPr>
  <p:slideViewPr>
    <p:cSldViewPr snapToGrid="0">
      <p:cViewPr varScale="1">
        <p:scale>
          <a:sx n="104" d="100"/>
          <a:sy n="104" d="100"/>
        </p:scale>
        <p:origin x="4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541091-9977-4B65-8A08-B9B26FEF4580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02CE2-4372-4769-A9EF-5DEF9F0AC73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949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7E2D685-B916-0360-BBB9-E4B9B71BD5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5F2DBDA0-7D3E-4ED4-41FF-1966305BA6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D5FCE2E-AD11-D514-FCF2-3FDDF0412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1010-AC54-4449-96E1-74046491D820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E3EB655-835C-7371-3D5C-F5C072E8E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338EA77-EA10-ABDB-16C4-AE2305AF8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17D-CA9A-406B-88FB-C8E9C7E7B6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2518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BDF2A2C-7D7E-9A21-EC93-783F7894D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F45F64A0-84DD-30D5-CDEB-37B9FAB978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C7FB963-FDF9-B6F8-2851-613E36F55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1010-AC54-4449-96E1-74046491D820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17806E3-E6C2-493F-5F25-47F657A50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68F05D7-5215-FF11-97EF-A4C8F005F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17D-CA9A-406B-88FB-C8E9C7E7B6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7128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114841EC-40DC-06FA-1E6E-14D071F511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6F1307E3-0C4C-1774-2AC0-8BB0112FD5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8990D1F-41BB-1078-EFF1-72614DDC4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1010-AC54-4449-96E1-74046491D820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13FDC32-F114-0101-A5CD-3F8E68219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BF44BFB-39E6-423E-C6C6-6800171F9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17D-CA9A-406B-88FB-C8E9C7E7B6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3026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7978714-0407-C23C-88C3-2A9FF1CA1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9004B92-B72A-1231-ADF6-73B760C1D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3B6D730-B9F2-0DB7-1993-FC3A3CA1F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1010-AC54-4449-96E1-74046491D820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E77BED2-8089-3BF0-A0B4-DC0ED72F3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86EE099-656C-DEDF-4C59-FFA533BE1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17D-CA9A-406B-88FB-C8E9C7E7B6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39995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CAF1FD9-703A-E8A4-8A48-611BA472E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C7A38C9-72E4-A686-44BC-B37DA45AE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751ED4D-3B2D-F901-21F1-ED5F3667E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1010-AC54-4449-96E1-74046491D820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2B0740A-F218-F052-6BC4-59006DA61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C984307-D3B5-4E41-F005-FBA48AA22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17D-CA9A-406B-88FB-C8E9C7E7B6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9673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492F662-6344-3865-FCCE-8CB964983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E8154E9-E6F1-6E74-9175-55C7FDA0CE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AA97A6AF-9089-A569-129B-2A5176E9BF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43CCE2E-EA3D-1DF0-5468-8AD1E5617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1010-AC54-4449-96E1-74046491D820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39E612E-4C3E-3568-A505-8713F3943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FCD9F5BE-3AA9-8DE5-7A3C-F9E64BBB5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17D-CA9A-406B-88FB-C8E9C7E7B6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91781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B59B748-2338-7A36-F7C4-60DEC2F9F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D8792E2-D2F5-8274-0ED1-0BA830190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AF032E79-DEB9-15D4-15E3-29CE49331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54863AAA-746D-232B-3200-547D52D210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F22A5B2C-72F2-554E-6447-66C72DEFCF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F1993171-C473-2841-2E66-529EFA894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1010-AC54-4449-96E1-74046491D820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BAC062D8-F4F8-5CD1-4FD4-945B48757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3C5E03DE-1394-BBA6-6FB2-E9A1D7FAA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17D-CA9A-406B-88FB-C8E9C7E7B6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1641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F31BDC1-D45D-1E02-3E2A-C7436DFB8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BF14FDC6-E17D-C912-4EC4-2C016C47D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1010-AC54-4449-96E1-74046491D820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34A16993-FF52-89A6-A5A9-A9E98C050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93EBD29-7A4B-95B7-499E-0FDDB8782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17D-CA9A-406B-88FB-C8E9C7E7B6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2999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3F908AC4-8E86-171D-2926-66A7ED6BD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1010-AC54-4449-96E1-74046491D820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316131C5-ED1B-D976-4B2B-4FE89B468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BE44F65E-75EF-6099-97A4-17B021FC8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17D-CA9A-406B-88FB-C8E9C7E7B6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5716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6059073-D3B0-8A32-1DBD-4B15E26D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087E841-73F5-63AA-0551-6A4138384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F055096-B974-9952-085C-0766D191AB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7D7D0B98-FB98-FADE-76ED-8CC8D66DE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1010-AC54-4449-96E1-74046491D820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B363EEB1-9B8C-191B-E8D1-E26657CB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7573D248-5E84-E073-4787-D802CFA31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17D-CA9A-406B-88FB-C8E9C7E7B6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02538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86FAC7D-F495-EED1-5F9A-A67D6F2BB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9AC7F4A3-EE72-F71D-7F16-7A264E00A6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4B080F96-148F-16B1-B04C-691C33B76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BE6C8966-97DC-7E46-4408-77E90856D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D1010-AC54-4449-96E1-74046491D820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3CF84C7A-4726-6F4E-3E22-E1974A219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0EBAD5FB-31AB-8785-D77C-B158DB5A6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17D-CA9A-406B-88FB-C8E9C7E7B6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7953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F85238D2-19C8-296B-EA5D-EDAD395E3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06E3B38-AB82-D13F-8331-2E149CA8E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2368DB2-BC8E-3633-76AD-B0A52C98E6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D1010-AC54-4449-96E1-74046491D820}" type="datetimeFigureOut">
              <a:rPr lang="lv-LV" smtClean="0"/>
              <a:t>14.10.2025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C52E821-A7EA-ADDA-40F4-687D27935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96F3556-EA89-3393-C150-6C4AE16FD5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D017D-CA9A-406B-88FB-C8E9C7E7B6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48368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B15EE-6BD1-654E-E38A-A0FEE4930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25CA1D4-4BBB-4580-1BCD-B0EE9E2FAFD4}"/>
              </a:ext>
            </a:extLst>
          </p:cNvPr>
          <p:cNvSpPr txBox="1">
            <a:spLocks/>
          </p:cNvSpPr>
          <p:nvPr/>
        </p:nvSpPr>
        <p:spPr>
          <a:xfrm>
            <a:off x="1547575" y="2092924"/>
            <a:ext cx="8880540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Communication between the Ventspils Tourism Information Centre and Tourists.</a:t>
            </a:r>
            <a:endParaRPr lang="lv-LV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Taisns savienotājs 11">
            <a:extLst>
              <a:ext uri="{FF2B5EF4-FFF2-40B4-BE49-F238E27FC236}">
                <a16:creationId xmlns:a16="http://schemas.microsoft.com/office/drawing/2014/main" id="{C070E213-898A-926C-3146-1F69FC97304C}"/>
              </a:ext>
            </a:extLst>
          </p:cNvPr>
          <p:cNvCxnSpPr>
            <a:cxnSpLocks/>
          </p:cNvCxnSpPr>
          <p:nvPr/>
        </p:nvCxnSpPr>
        <p:spPr>
          <a:xfrm>
            <a:off x="4590107" y="4166426"/>
            <a:ext cx="7601893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11">
            <a:extLst>
              <a:ext uri="{FF2B5EF4-FFF2-40B4-BE49-F238E27FC236}">
                <a16:creationId xmlns:a16="http://schemas.microsoft.com/office/drawing/2014/main" id="{EB1C051F-5C1A-CDD9-62BF-BFA39BF79327}"/>
              </a:ext>
            </a:extLst>
          </p:cNvPr>
          <p:cNvSpPr>
            <a:spLocks noChangeAspect="1"/>
          </p:cNvSpPr>
          <p:nvPr/>
        </p:nvSpPr>
        <p:spPr>
          <a:xfrm>
            <a:off x="4101220" y="407983"/>
            <a:ext cx="2729374" cy="1684941"/>
          </a:xfrm>
          <a:custGeom>
            <a:avLst/>
            <a:gdLst/>
            <a:ahLst/>
            <a:cxnLst/>
            <a:rect l="l" t="t" r="r" b="b"/>
            <a:pathLst>
              <a:path w="2162337" h="1334889">
                <a:moveTo>
                  <a:pt x="0" y="0"/>
                </a:moveTo>
                <a:lnTo>
                  <a:pt x="2162338" y="0"/>
                </a:lnTo>
                <a:lnTo>
                  <a:pt x="2162338" y="1334889"/>
                </a:lnTo>
                <a:lnTo>
                  <a:pt x="0" y="133488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2" name="Slaida numura vietturis 2">
            <a:extLst>
              <a:ext uri="{FF2B5EF4-FFF2-40B4-BE49-F238E27FC236}">
                <a16:creationId xmlns:a16="http://schemas.microsoft.com/office/drawing/2014/main" id="{3DAA4FBE-3966-3046-9B39-8A0349935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4130" y="6296465"/>
            <a:ext cx="2743200" cy="365125"/>
          </a:xfrm>
        </p:spPr>
        <p:txBody>
          <a:bodyPr/>
          <a:lstStyle/>
          <a:p>
            <a:pPr algn="l"/>
            <a:fld id="{EE9F302F-1D2F-4406-A648-B8EAA3B21EC9}" type="slidenum">
              <a:rPr lang="lv-LV" sz="2800" b="1" smtClean="0">
                <a:solidFill>
                  <a:srgbClr val="FFCF00"/>
                </a:solidFill>
                <a:latin typeface="Cambria" panose="02040503050406030204" pitchFamily="18" charset="0"/>
              </a:rPr>
              <a:pPr algn="l"/>
              <a:t>1</a:t>
            </a:fld>
            <a:endParaRPr lang="lv-LV" sz="2800" b="1" dirty="0">
              <a:solidFill>
                <a:srgbClr val="FFCF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1DFEEBCA-69D7-AAD3-3B9A-E9B6D4B0F5F8}"/>
              </a:ext>
            </a:extLst>
          </p:cNvPr>
          <p:cNvSpPr>
            <a:spLocks noChangeAspect="1"/>
          </p:cNvSpPr>
          <p:nvPr/>
        </p:nvSpPr>
        <p:spPr>
          <a:xfrm>
            <a:off x="177750" y="6185251"/>
            <a:ext cx="579616" cy="579616"/>
          </a:xfrm>
          <a:prstGeom prst="ellipse">
            <a:avLst/>
          </a:prstGeom>
          <a:noFill/>
          <a:ln w="28575">
            <a:solidFill>
              <a:srgbClr val="FFC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1664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6FFA2-03F4-494C-92E3-C4F6409E1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7158F13-53B4-1CB5-7B2F-C896DD527A85}"/>
              </a:ext>
            </a:extLst>
          </p:cNvPr>
          <p:cNvSpPr txBox="1">
            <a:spLocks/>
          </p:cNvSpPr>
          <p:nvPr/>
        </p:nvSpPr>
        <p:spPr>
          <a:xfrm>
            <a:off x="1297870" y="1584759"/>
            <a:ext cx="10109495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endParaRPr lang="lv-LV" sz="2400" b="1" dirty="0">
              <a:solidFill>
                <a:srgbClr val="032E73"/>
              </a:solidFill>
              <a:latin typeface="Arial" panose="020B0604020202020204" pitchFamily="34" charset="0"/>
            </a:endParaRPr>
          </a:p>
        </p:txBody>
      </p:sp>
      <p:cxnSp>
        <p:nvCxnSpPr>
          <p:cNvPr id="6" name="Taisns savienotājs 11">
            <a:extLst>
              <a:ext uri="{FF2B5EF4-FFF2-40B4-BE49-F238E27FC236}">
                <a16:creationId xmlns:a16="http://schemas.microsoft.com/office/drawing/2014/main" id="{9E5F1B26-1A40-1A5E-504F-05C0BFA49632}"/>
              </a:ext>
            </a:extLst>
          </p:cNvPr>
          <p:cNvCxnSpPr>
            <a:cxnSpLocks/>
          </p:cNvCxnSpPr>
          <p:nvPr/>
        </p:nvCxnSpPr>
        <p:spPr>
          <a:xfrm>
            <a:off x="4193459" y="1233104"/>
            <a:ext cx="829603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11">
            <a:extLst>
              <a:ext uri="{FF2B5EF4-FFF2-40B4-BE49-F238E27FC236}">
                <a16:creationId xmlns:a16="http://schemas.microsoft.com/office/drawing/2014/main" id="{720FD266-8962-9327-41E6-11745DEDA084}"/>
              </a:ext>
            </a:extLst>
          </p:cNvPr>
          <p:cNvSpPr>
            <a:spLocks noChangeAspect="1"/>
          </p:cNvSpPr>
          <p:nvPr/>
        </p:nvSpPr>
        <p:spPr>
          <a:xfrm>
            <a:off x="10603832" y="109219"/>
            <a:ext cx="1441558" cy="889926"/>
          </a:xfrm>
          <a:custGeom>
            <a:avLst/>
            <a:gdLst/>
            <a:ahLst/>
            <a:cxnLst/>
            <a:rect l="l" t="t" r="r" b="b"/>
            <a:pathLst>
              <a:path w="2162337" h="1334889">
                <a:moveTo>
                  <a:pt x="0" y="0"/>
                </a:moveTo>
                <a:lnTo>
                  <a:pt x="2162338" y="0"/>
                </a:lnTo>
                <a:lnTo>
                  <a:pt x="2162338" y="1334889"/>
                </a:lnTo>
                <a:lnTo>
                  <a:pt x="0" y="133488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2" name="Slaida numura vietturis 2">
            <a:extLst>
              <a:ext uri="{FF2B5EF4-FFF2-40B4-BE49-F238E27FC236}">
                <a16:creationId xmlns:a16="http://schemas.microsoft.com/office/drawing/2014/main" id="{6C6A66F4-20B0-64B8-4022-834630C4F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4130" y="6296465"/>
            <a:ext cx="2743200" cy="365125"/>
          </a:xfrm>
        </p:spPr>
        <p:txBody>
          <a:bodyPr/>
          <a:lstStyle/>
          <a:p>
            <a:pPr algn="l"/>
            <a:fld id="{EE9F302F-1D2F-4406-A648-B8EAA3B21EC9}" type="slidenum">
              <a:rPr lang="lv-LV" sz="2800" b="1" smtClean="0">
                <a:solidFill>
                  <a:srgbClr val="FFCF00"/>
                </a:solidFill>
                <a:latin typeface="Cambria" panose="02040503050406030204" pitchFamily="18" charset="0"/>
              </a:rPr>
              <a:pPr algn="l"/>
              <a:t>10</a:t>
            </a:fld>
            <a:endParaRPr lang="lv-LV" sz="2800" b="1" dirty="0">
              <a:solidFill>
                <a:srgbClr val="FFCF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9407C664-8568-1A3A-2C3F-C0BA974995B8}"/>
              </a:ext>
            </a:extLst>
          </p:cNvPr>
          <p:cNvSpPr>
            <a:spLocks noChangeAspect="1"/>
          </p:cNvSpPr>
          <p:nvPr/>
        </p:nvSpPr>
        <p:spPr>
          <a:xfrm>
            <a:off x="177750" y="6185251"/>
            <a:ext cx="579616" cy="579616"/>
          </a:xfrm>
          <a:prstGeom prst="ellipse">
            <a:avLst/>
          </a:prstGeom>
          <a:noFill/>
          <a:ln w="28575">
            <a:solidFill>
              <a:srgbClr val="FFC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A9BA6A1-CF0D-6615-A596-F3A01F1A5EEB}"/>
              </a:ext>
            </a:extLst>
          </p:cNvPr>
          <p:cNvSpPr txBox="1">
            <a:spLocks/>
          </p:cNvSpPr>
          <p:nvPr/>
        </p:nvSpPr>
        <p:spPr>
          <a:xfrm>
            <a:off x="1895400" y="504589"/>
            <a:ext cx="8708432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Projects</a:t>
            </a:r>
            <a:endParaRPr lang="lv-LV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A4EF4BE-BAF5-F02E-84F0-278690D9AEC3}"/>
              </a:ext>
            </a:extLst>
          </p:cNvPr>
          <p:cNvSpPr txBox="1">
            <a:spLocks/>
          </p:cNvSpPr>
          <p:nvPr/>
        </p:nvSpPr>
        <p:spPr>
          <a:xfrm>
            <a:off x="1150873" y="6044611"/>
            <a:ext cx="10403487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www.visitventspils.com</a:t>
            </a:r>
          </a:p>
        </p:txBody>
      </p:sp>
      <p:pic>
        <p:nvPicPr>
          <p:cNvPr id="11" name="Attēls 10" descr="Attēls, kurā ir debesis, ārpus telpām, persona, teksts&#10;&#10;Mākslīgā intelekta ģenerēts saturs var būt nepareizs.">
            <a:extLst>
              <a:ext uri="{FF2B5EF4-FFF2-40B4-BE49-F238E27FC236}">
                <a16:creationId xmlns:a16="http://schemas.microsoft.com/office/drawing/2014/main" id="{ED7C4BB7-A939-35D9-ABC7-B6D705E4B5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42"/>
          <a:stretch>
            <a:fillRect/>
          </a:stretch>
        </p:blipFill>
        <p:spPr>
          <a:xfrm>
            <a:off x="651741" y="1484959"/>
            <a:ext cx="5143500" cy="4249056"/>
          </a:xfrm>
          <a:prstGeom prst="rect">
            <a:avLst/>
          </a:prstGeom>
        </p:spPr>
      </p:pic>
      <p:pic>
        <p:nvPicPr>
          <p:cNvPr id="16" name="Attēls 15" descr="Attēls, kurā ir apģērbs, iekštelpu, siena, mēbeles&#10;&#10;Mākslīgā intelekta ģenerēts saturs var būt nepareizs.">
            <a:extLst>
              <a:ext uri="{FF2B5EF4-FFF2-40B4-BE49-F238E27FC236}">
                <a16:creationId xmlns:a16="http://schemas.microsoft.com/office/drawing/2014/main" id="{27AEA60F-55F7-770F-46C4-014E74BAF4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" t="40931" r="-1292" b="1358"/>
          <a:stretch>
            <a:fillRect/>
          </a:stretch>
        </p:blipFill>
        <p:spPr>
          <a:xfrm>
            <a:off x="6181111" y="1458804"/>
            <a:ext cx="5556028" cy="427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68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64F69-BBAF-8A5A-118F-959F670BC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1FED2F5-925E-4C69-5142-5ED6866C9967}"/>
              </a:ext>
            </a:extLst>
          </p:cNvPr>
          <p:cNvSpPr txBox="1">
            <a:spLocks/>
          </p:cNvSpPr>
          <p:nvPr/>
        </p:nvSpPr>
        <p:spPr>
          <a:xfrm>
            <a:off x="1655730" y="3446170"/>
            <a:ext cx="8880540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Thank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You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!</a:t>
            </a:r>
            <a:endParaRPr lang="lv-LV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Taisns savienotājs 11">
            <a:extLst>
              <a:ext uri="{FF2B5EF4-FFF2-40B4-BE49-F238E27FC236}">
                <a16:creationId xmlns:a16="http://schemas.microsoft.com/office/drawing/2014/main" id="{68551B66-D750-5858-ABA1-7C7C5FEDD5A9}"/>
              </a:ext>
            </a:extLst>
          </p:cNvPr>
          <p:cNvCxnSpPr>
            <a:cxnSpLocks/>
          </p:cNvCxnSpPr>
          <p:nvPr/>
        </p:nvCxnSpPr>
        <p:spPr>
          <a:xfrm>
            <a:off x="4590107" y="4166426"/>
            <a:ext cx="7601893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11">
            <a:extLst>
              <a:ext uri="{FF2B5EF4-FFF2-40B4-BE49-F238E27FC236}">
                <a16:creationId xmlns:a16="http://schemas.microsoft.com/office/drawing/2014/main" id="{A40284E3-100B-DB3E-36FC-A8E8C45D130D}"/>
              </a:ext>
            </a:extLst>
          </p:cNvPr>
          <p:cNvSpPr>
            <a:spLocks noChangeAspect="1"/>
          </p:cNvSpPr>
          <p:nvPr/>
        </p:nvSpPr>
        <p:spPr>
          <a:xfrm>
            <a:off x="4101220" y="407983"/>
            <a:ext cx="2729374" cy="1684941"/>
          </a:xfrm>
          <a:custGeom>
            <a:avLst/>
            <a:gdLst/>
            <a:ahLst/>
            <a:cxnLst/>
            <a:rect l="l" t="t" r="r" b="b"/>
            <a:pathLst>
              <a:path w="2162337" h="1334889">
                <a:moveTo>
                  <a:pt x="0" y="0"/>
                </a:moveTo>
                <a:lnTo>
                  <a:pt x="2162338" y="0"/>
                </a:lnTo>
                <a:lnTo>
                  <a:pt x="2162338" y="1334889"/>
                </a:lnTo>
                <a:lnTo>
                  <a:pt x="0" y="133488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2" name="Slaida numura vietturis 2">
            <a:extLst>
              <a:ext uri="{FF2B5EF4-FFF2-40B4-BE49-F238E27FC236}">
                <a16:creationId xmlns:a16="http://schemas.microsoft.com/office/drawing/2014/main" id="{88CD33E1-2102-26BF-C056-39D5D6838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4130" y="6296465"/>
            <a:ext cx="2743200" cy="365125"/>
          </a:xfrm>
        </p:spPr>
        <p:txBody>
          <a:bodyPr/>
          <a:lstStyle/>
          <a:p>
            <a:pPr algn="l"/>
            <a:fld id="{EE9F302F-1D2F-4406-A648-B8EAA3B21EC9}" type="slidenum">
              <a:rPr lang="lv-LV" sz="2800" b="1" smtClean="0">
                <a:solidFill>
                  <a:srgbClr val="FFCF00"/>
                </a:solidFill>
                <a:latin typeface="Cambria" panose="02040503050406030204" pitchFamily="18" charset="0"/>
              </a:rPr>
              <a:pPr algn="l"/>
              <a:t>11</a:t>
            </a:fld>
            <a:endParaRPr lang="lv-LV" sz="2800" b="1" dirty="0">
              <a:solidFill>
                <a:srgbClr val="FFCF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BFDF7AC1-EF43-6E53-ADFD-3D0283DCAE98}"/>
              </a:ext>
            </a:extLst>
          </p:cNvPr>
          <p:cNvSpPr>
            <a:spLocks noChangeAspect="1"/>
          </p:cNvSpPr>
          <p:nvPr/>
        </p:nvSpPr>
        <p:spPr>
          <a:xfrm>
            <a:off x="177750" y="6185251"/>
            <a:ext cx="579616" cy="579616"/>
          </a:xfrm>
          <a:prstGeom prst="ellipse">
            <a:avLst/>
          </a:prstGeom>
          <a:noFill/>
          <a:ln w="28575">
            <a:solidFill>
              <a:srgbClr val="FFC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6260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5E0177D-2192-195E-AD4A-5EC3ADD56EF7}"/>
              </a:ext>
            </a:extLst>
          </p:cNvPr>
          <p:cNvSpPr txBox="1">
            <a:spLocks/>
          </p:cNvSpPr>
          <p:nvPr/>
        </p:nvSpPr>
        <p:spPr>
          <a:xfrm>
            <a:off x="1297870" y="1584759"/>
            <a:ext cx="10109495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endParaRPr lang="lv-LV" sz="2400" b="1" dirty="0">
              <a:solidFill>
                <a:srgbClr val="032E73"/>
              </a:solidFill>
              <a:latin typeface="Arial" panose="020B0604020202020204" pitchFamily="34" charset="0"/>
            </a:endParaRPr>
          </a:p>
        </p:txBody>
      </p:sp>
      <p:cxnSp>
        <p:nvCxnSpPr>
          <p:cNvPr id="6" name="Taisns savienotājs 11">
            <a:extLst>
              <a:ext uri="{FF2B5EF4-FFF2-40B4-BE49-F238E27FC236}">
                <a16:creationId xmlns:a16="http://schemas.microsoft.com/office/drawing/2014/main" id="{65E5B23A-EC66-8050-3C97-490EF236E270}"/>
              </a:ext>
            </a:extLst>
          </p:cNvPr>
          <p:cNvCxnSpPr>
            <a:cxnSpLocks/>
          </p:cNvCxnSpPr>
          <p:nvPr/>
        </p:nvCxnSpPr>
        <p:spPr>
          <a:xfrm>
            <a:off x="4193459" y="1233104"/>
            <a:ext cx="829603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11">
            <a:extLst>
              <a:ext uri="{FF2B5EF4-FFF2-40B4-BE49-F238E27FC236}">
                <a16:creationId xmlns:a16="http://schemas.microsoft.com/office/drawing/2014/main" id="{EA906928-A9C4-0584-C8F4-32C8C1F47176}"/>
              </a:ext>
            </a:extLst>
          </p:cNvPr>
          <p:cNvSpPr>
            <a:spLocks noChangeAspect="1"/>
          </p:cNvSpPr>
          <p:nvPr/>
        </p:nvSpPr>
        <p:spPr>
          <a:xfrm>
            <a:off x="10603832" y="109219"/>
            <a:ext cx="1441558" cy="889926"/>
          </a:xfrm>
          <a:custGeom>
            <a:avLst/>
            <a:gdLst/>
            <a:ahLst/>
            <a:cxnLst/>
            <a:rect l="l" t="t" r="r" b="b"/>
            <a:pathLst>
              <a:path w="2162337" h="1334889">
                <a:moveTo>
                  <a:pt x="0" y="0"/>
                </a:moveTo>
                <a:lnTo>
                  <a:pt x="2162338" y="0"/>
                </a:lnTo>
                <a:lnTo>
                  <a:pt x="2162338" y="1334889"/>
                </a:lnTo>
                <a:lnTo>
                  <a:pt x="0" y="133488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2" name="Slaida numura vietturis 2">
            <a:extLst>
              <a:ext uri="{FF2B5EF4-FFF2-40B4-BE49-F238E27FC236}">
                <a16:creationId xmlns:a16="http://schemas.microsoft.com/office/drawing/2014/main" id="{3ABB56FB-45DB-BA02-56EC-3F75D35C0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4130" y="6296465"/>
            <a:ext cx="2743200" cy="365125"/>
          </a:xfrm>
        </p:spPr>
        <p:txBody>
          <a:bodyPr/>
          <a:lstStyle/>
          <a:p>
            <a:pPr algn="l"/>
            <a:fld id="{EE9F302F-1D2F-4406-A648-B8EAA3B21EC9}" type="slidenum">
              <a:rPr lang="lv-LV" sz="2800" b="1" smtClean="0">
                <a:solidFill>
                  <a:srgbClr val="FFCF00"/>
                </a:solidFill>
                <a:latin typeface="Cambria" panose="02040503050406030204" pitchFamily="18" charset="0"/>
              </a:rPr>
              <a:pPr algn="l"/>
              <a:t>2</a:t>
            </a:fld>
            <a:endParaRPr lang="lv-LV" sz="2800" b="1" dirty="0">
              <a:solidFill>
                <a:srgbClr val="FFCF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7200E55C-CC8C-D3A8-AE21-2977D84FF7B0}"/>
              </a:ext>
            </a:extLst>
          </p:cNvPr>
          <p:cNvSpPr>
            <a:spLocks noChangeAspect="1"/>
          </p:cNvSpPr>
          <p:nvPr/>
        </p:nvSpPr>
        <p:spPr>
          <a:xfrm>
            <a:off x="177750" y="6185251"/>
            <a:ext cx="579616" cy="579616"/>
          </a:xfrm>
          <a:prstGeom prst="ellipse">
            <a:avLst/>
          </a:prstGeom>
          <a:noFill/>
          <a:ln w="28575">
            <a:solidFill>
              <a:srgbClr val="FFC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AFEC2B9-8757-B68A-FB84-47ED1F78E2DC}"/>
              </a:ext>
            </a:extLst>
          </p:cNvPr>
          <p:cNvSpPr txBox="1">
            <a:spLocks/>
          </p:cNvSpPr>
          <p:nvPr/>
        </p:nvSpPr>
        <p:spPr>
          <a:xfrm>
            <a:off x="1895401" y="395869"/>
            <a:ext cx="8708432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 err="1">
                <a:solidFill>
                  <a:srgbClr val="032E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</a:t>
            </a:r>
            <a:r>
              <a:rPr lang="lv-LV" b="1" dirty="0">
                <a:solidFill>
                  <a:srgbClr val="032E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Ventspils </a:t>
            </a:r>
            <a:r>
              <a:rPr lang="lv-LV" b="1" dirty="0" err="1">
                <a:solidFill>
                  <a:srgbClr val="032E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</a:t>
            </a:r>
            <a:endParaRPr lang="lv-LV" b="1" dirty="0">
              <a:solidFill>
                <a:srgbClr val="032E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91131D92-AE1F-0ABB-7D86-A74069D61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246" y="1402775"/>
            <a:ext cx="9511965" cy="445380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4F16353-E2CC-3D7A-85AE-E8E6B9D5D6ED}"/>
              </a:ext>
            </a:extLst>
          </p:cNvPr>
          <p:cNvSpPr txBox="1">
            <a:spLocks/>
          </p:cNvSpPr>
          <p:nvPr/>
        </p:nvSpPr>
        <p:spPr>
          <a:xfrm>
            <a:off x="1150873" y="6044611"/>
            <a:ext cx="10403487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www.visitventspils.com</a:t>
            </a:r>
          </a:p>
        </p:txBody>
      </p:sp>
    </p:spTree>
    <p:extLst>
      <p:ext uri="{BB962C8B-B14F-4D97-AF65-F5344CB8AC3E}">
        <p14:creationId xmlns:p14="http://schemas.microsoft.com/office/powerpoint/2010/main" val="4084825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FCCE7-98CD-8F44-A85E-6689664BD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CE109A9-DC04-0FE0-A718-53E70DE6F679}"/>
              </a:ext>
            </a:extLst>
          </p:cNvPr>
          <p:cNvSpPr txBox="1">
            <a:spLocks/>
          </p:cNvSpPr>
          <p:nvPr/>
        </p:nvSpPr>
        <p:spPr>
          <a:xfrm>
            <a:off x="1297870" y="1584759"/>
            <a:ext cx="10109495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endParaRPr lang="lv-LV" sz="2400" b="1" dirty="0">
              <a:solidFill>
                <a:srgbClr val="032E73"/>
              </a:solidFill>
              <a:latin typeface="Arial" panose="020B0604020202020204" pitchFamily="34" charset="0"/>
            </a:endParaRPr>
          </a:p>
        </p:txBody>
      </p:sp>
      <p:cxnSp>
        <p:nvCxnSpPr>
          <p:cNvPr id="6" name="Taisns savienotājs 11">
            <a:extLst>
              <a:ext uri="{FF2B5EF4-FFF2-40B4-BE49-F238E27FC236}">
                <a16:creationId xmlns:a16="http://schemas.microsoft.com/office/drawing/2014/main" id="{E515CFC3-1623-7D50-C2F0-5953B5BF5977}"/>
              </a:ext>
            </a:extLst>
          </p:cNvPr>
          <p:cNvCxnSpPr>
            <a:cxnSpLocks/>
          </p:cNvCxnSpPr>
          <p:nvPr/>
        </p:nvCxnSpPr>
        <p:spPr>
          <a:xfrm>
            <a:off x="4193459" y="1233104"/>
            <a:ext cx="829603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11">
            <a:extLst>
              <a:ext uri="{FF2B5EF4-FFF2-40B4-BE49-F238E27FC236}">
                <a16:creationId xmlns:a16="http://schemas.microsoft.com/office/drawing/2014/main" id="{CAADB8EC-A94A-B144-F7CB-B3B74F541A38}"/>
              </a:ext>
            </a:extLst>
          </p:cNvPr>
          <p:cNvSpPr>
            <a:spLocks noChangeAspect="1"/>
          </p:cNvSpPr>
          <p:nvPr/>
        </p:nvSpPr>
        <p:spPr>
          <a:xfrm>
            <a:off x="10603832" y="109219"/>
            <a:ext cx="1441558" cy="889926"/>
          </a:xfrm>
          <a:custGeom>
            <a:avLst/>
            <a:gdLst/>
            <a:ahLst/>
            <a:cxnLst/>
            <a:rect l="l" t="t" r="r" b="b"/>
            <a:pathLst>
              <a:path w="2162337" h="1334889">
                <a:moveTo>
                  <a:pt x="0" y="0"/>
                </a:moveTo>
                <a:lnTo>
                  <a:pt x="2162338" y="0"/>
                </a:lnTo>
                <a:lnTo>
                  <a:pt x="2162338" y="1334889"/>
                </a:lnTo>
                <a:lnTo>
                  <a:pt x="0" y="133488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2" name="Slaida numura vietturis 2">
            <a:extLst>
              <a:ext uri="{FF2B5EF4-FFF2-40B4-BE49-F238E27FC236}">
                <a16:creationId xmlns:a16="http://schemas.microsoft.com/office/drawing/2014/main" id="{776AAE2A-F29C-EB0C-2C03-E09F160F5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4130" y="6296465"/>
            <a:ext cx="2743200" cy="365125"/>
          </a:xfrm>
        </p:spPr>
        <p:txBody>
          <a:bodyPr/>
          <a:lstStyle/>
          <a:p>
            <a:pPr algn="l"/>
            <a:fld id="{EE9F302F-1D2F-4406-A648-B8EAA3B21EC9}" type="slidenum">
              <a:rPr lang="lv-LV" sz="2800" b="1" smtClean="0">
                <a:solidFill>
                  <a:srgbClr val="FFCF00"/>
                </a:solidFill>
                <a:latin typeface="Cambria" panose="02040503050406030204" pitchFamily="18" charset="0"/>
              </a:rPr>
              <a:pPr algn="l"/>
              <a:t>3</a:t>
            </a:fld>
            <a:endParaRPr lang="lv-LV" sz="2800" b="1" dirty="0">
              <a:solidFill>
                <a:srgbClr val="FFCF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7B7690B5-5151-9222-1E5B-9131BEC7F1AE}"/>
              </a:ext>
            </a:extLst>
          </p:cNvPr>
          <p:cNvSpPr>
            <a:spLocks noChangeAspect="1"/>
          </p:cNvSpPr>
          <p:nvPr/>
        </p:nvSpPr>
        <p:spPr>
          <a:xfrm>
            <a:off x="177750" y="6185251"/>
            <a:ext cx="579616" cy="579616"/>
          </a:xfrm>
          <a:prstGeom prst="ellipse">
            <a:avLst/>
          </a:prstGeom>
          <a:noFill/>
          <a:ln w="28575">
            <a:solidFill>
              <a:srgbClr val="FFC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6063747-DE26-E3A5-12DE-E86D539ECA6E}"/>
              </a:ext>
            </a:extLst>
          </p:cNvPr>
          <p:cNvSpPr txBox="1">
            <a:spLocks/>
          </p:cNvSpPr>
          <p:nvPr/>
        </p:nvSpPr>
        <p:spPr>
          <a:xfrm>
            <a:off x="1895400" y="504589"/>
            <a:ext cx="8708432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Alternative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sources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information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about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 Ventspils</a:t>
            </a:r>
            <a:endParaRPr lang="lv-LV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B29ACF4-D183-FDDD-F6AD-81DBBE0D374A}"/>
              </a:ext>
            </a:extLst>
          </p:cNvPr>
          <p:cNvSpPr txBox="1">
            <a:spLocks/>
          </p:cNvSpPr>
          <p:nvPr/>
        </p:nvSpPr>
        <p:spPr>
          <a:xfrm>
            <a:off x="1150873" y="6044611"/>
            <a:ext cx="10403487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www.visitventspils.com</a:t>
            </a: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62C9C61D-F11E-0DA9-9677-246F83887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99558"/>
            <a:ext cx="5720805" cy="2960867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2EA050A9-2937-79CC-4087-49AF74A9E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616" y="1799558"/>
            <a:ext cx="5720806" cy="306026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CD8A04D-7BF0-C489-9672-AE635330688A}"/>
              </a:ext>
            </a:extLst>
          </p:cNvPr>
          <p:cNvSpPr txBox="1"/>
          <p:nvPr/>
        </p:nvSpPr>
        <p:spPr>
          <a:xfrm>
            <a:off x="2966884" y="5142212"/>
            <a:ext cx="6258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Latvia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Kurland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official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websites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social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media</a:t>
            </a:r>
            <a:endParaRPr lang="lv-LV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832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F432C-A96F-1147-196C-F59E410D9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728CEA5-1B1F-5231-35DB-7A4622FF6F16}"/>
              </a:ext>
            </a:extLst>
          </p:cNvPr>
          <p:cNvSpPr txBox="1">
            <a:spLocks/>
          </p:cNvSpPr>
          <p:nvPr/>
        </p:nvSpPr>
        <p:spPr>
          <a:xfrm>
            <a:off x="1297870" y="1584759"/>
            <a:ext cx="10109495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endParaRPr lang="lv-LV" sz="2400" b="1" dirty="0">
              <a:solidFill>
                <a:srgbClr val="032E73"/>
              </a:solidFill>
              <a:latin typeface="Arial" panose="020B0604020202020204" pitchFamily="34" charset="0"/>
            </a:endParaRPr>
          </a:p>
        </p:txBody>
      </p:sp>
      <p:cxnSp>
        <p:nvCxnSpPr>
          <p:cNvPr id="6" name="Taisns savienotājs 11">
            <a:extLst>
              <a:ext uri="{FF2B5EF4-FFF2-40B4-BE49-F238E27FC236}">
                <a16:creationId xmlns:a16="http://schemas.microsoft.com/office/drawing/2014/main" id="{D5383598-CA95-BF23-559C-DCFE02403CDB}"/>
              </a:ext>
            </a:extLst>
          </p:cNvPr>
          <p:cNvCxnSpPr>
            <a:cxnSpLocks/>
          </p:cNvCxnSpPr>
          <p:nvPr/>
        </p:nvCxnSpPr>
        <p:spPr>
          <a:xfrm>
            <a:off x="4193459" y="1233104"/>
            <a:ext cx="829603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11">
            <a:extLst>
              <a:ext uri="{FF2B5EF4-FFF2-40B4-BE49-F238E27FC236}">
                <a16:creationId xmlns:a16="http://schemas.microsoft.com/office/drawing/2014/main" id="{7C0F8BD3-A972-62A6-1C56-9E94CAB000B0}"/>
              </a:ext>
            </a:extLst>
          </p:cNvPr>
          <p:cNvSpPr>
            <a:spLocks noChangeAspect="1"/>
          </p:cNvSpPr>
          <p:nvPr/>
        </p:nvSpPr>
        <p:spPr>
          <a:xfrm>
            <a:off x="10603832" y="109219"/>
            <a:ext cx="1441558" cy="889926"/>
          </a:xfrm>
          <a:custGeom>
            <a:avLst/>
            <a:gdLst/>
            <a:ahLst/>
            <a:cxnLst/>
            <a:rect l="l" t="t" r="r" b="b"/>
            <a:pathLst>
              <a:path w="2162337" h="1334889">
                <a:moveTo>
                  <a:pt x="0" y="0"/>
                </a:moveTo>
                <a:lnTo>
                  <a:pt x="2162338" y="0"/>
                </a:lnTo>
                <a:lnTo>
                  <a:pt x="2162338" y="1334889"/>
                </a:lnTo>
                <a:lnTo>
                  <a:pt x="0" y="133488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2" name="Slaida numura vietturis 2">
            <a:extLst>
              <a:ext uri="{FF2B5EF4-FFF2-40B4-BE49-F238E27FC236}">
                <a16:creationId xmlns:a16="http://schemas.microsoft.com/office/drawing/2014/main" id="{76773726-3B43-997C-8B0A-BE608563E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4130" y="6296465"/>
            <a:ext cx="2743200" cy="365125"/>
          </a:xfrm>
        </p:spPr>
        <p:txBody>
          <a:bodyPr/>
          <a:lstStyle/>
          <a:p>
            <a:pPr algn="l"/>
            <a:fld id="{EE9F302F-1D2F-4406-A648-B8EAA3B21EC9}" type="slidenum">
              <a:rPr lang="lv-LV" sz="2800" b="1" smtClean="0">
                <a:solidFill>
                  <a:srgbClr val="FFCF00"/>
                </a:solidFill>
                <a:latin typeface="Cambria" panose="02040503050406030204" pitchFamily="18" charset="0"/>
              </a:rPr>
              <a:pPr algn="l"/>
              <a:t>4</a:t>
            </a:fld>
            <a:endParaRPr lang="lv-LV" sz="2800" b="1" dirty="0">
              <a:solidFill>
                <a:srgbClr val="FFCF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CDC5DE7C-658B-10CC-653F-7FEDD14DDD23}"/>
              </a:ext>
            </a:extLst>
          </p:cNvPr>
          <p:cNvSpPr>
            <a:spLocks noChangeAspect="1"/>
          </p:cNvSpPr>
          <p:nvPr/>
        </p:nvSpPr>
        <p:spPr>
          <a:xfrm>
            <a:off x="177750" y="6185251"/>
            <a:ext cx="579616" cy="579616"/>
          </a:xfrm>
          <a:prstGeom prst="ellipse">
            <a:avLst/>
          </a:prstGeom>
          <a:noFill/>
          <a:ln w="28575">
            <a:solidFill>
              <a:srgbClr val="FFC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C0FED3B-5F8B-833B-C0B8-5FCDFAB4C959}"/>
              </a:ext>
            </a:extLst>
          </p:cNvPr>
          <p:cNvSpPr txBox="1">
            <a:spLocks/>
          </p:cNvSpPr>
          <p:nvPr/>
        </p:nvSpPr>
        <p:spPr>
          <a:xfrm>
            <a:off x="1895401" y="395869"/>
            <a:ext cx="8708432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 err="1">
                <a:solidFill>
                  <a:srgbClr val="032E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lv-LV" b="1" dirty="0">
                <a:solidFill>
                  <a:srgbClr val="032E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 err="1">
                <a:solidFill>
                  <a:srgbClr val="032E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endParaRPr lang="lv-LV" b="1" dirty="0">
              <a:solidFill>
                <a:srgbClr val="032E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7570297-9231-C4BF-8741-908FD07973CF}"/>
              </a:ext>
            </a:extLst>
          </p:cNvPr>
          <p:cNvSpPr txBox="1">
            <a:spLocks/>
          </p:cNvSpPr>
          <p:nvPr/>
        </p:nvSpPr>
        <p:spPr>
          <a:xfrm>
            <a:off x="1150873" y="6044611"/>
            <a:ext cx="10403487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www.visitventspils.com</a:t>
            </a:r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98CE4B77-3387-779B-5158-1DDDF48A82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8846"/>
          <a:stretch>
            <a:fillRect/>
          </a:stretch>
        </p:blipFill>
        <p:spPr>
          <a:xfrm>
            <a:off x="52688" y="1486207"/>
            <a:ext cx="6389558" cy="2397532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82422746-A4AC-2E29-1F66-8BB3DA191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2159" y="1334873"/>
            <a:ext cx="5552874" cy="28065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FA24318-0D48-7D97-0181-B86939D3AF99}"/>
              </a:ext>
            </a:extLst>
          </p:cNvPr>
          <p:cNvSpPr txBox="1"/>
          <p:nvPr/>
        </p:nvSpPr>
        <p:spPr>
          <a:xfrm>
            <a:off x="-162232" y="4470549"/>
            <a:ext cx="6258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27C393-3954-141C-5300-52DAE71CB941}"/>
              </a:ext>
            </a:extLst>
          </p:cNvPr>
          <p:cNvSpPr txBox="1"/>
          <p:nvPr/>
        </p:nvSpPr>
        <p:spPr>
          <a:xfrm>
            <a:off x="5406795" y="4465887"/>
            <a:ext cx="6415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endParaRPr lang="lv-LV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74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EDFD0-503A-E039-E385-FEE447592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D4688E7-16D1-6F49-343C-AFDD7921DD65}"/>
              </a:ext>
            </a:extLst>
          </p:cNvPr>
          <p:cNvSpPr txBox="1">
            <a:spLocks/>
          </p:cNvSpPr>
          <p:nvPr/>
        </p:nvSpPr>
        <p:spPr>
          <a:xfrm>
            <a:off x="1297870" y="1584759"/>
            <a:ext cx="10109495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endParaRPr lang="lv-LV" sz="2400" b="1" dirty="0">
              <a:solidFill>
                <a:srgbClr val="032E73"/>
              </a:solidFill>
              <a:latin typeface="Arial" panose="020B0604020202020204" pitchFamily="34" charset="0"/>
            </a:endParaRPr>
          </a:p>
        </p:txBody>
      </p:sp>
      <p:cxnSp>
        <p:nvCxnSpPr>
          <p:cNvPr id="6" name="Taisns savienotājs 11">
            <a:extLst>
              <a:ext uri="{FF2B5EF4-FFF2-40B4-BE49-F238E27FC236}">
                <a16:creationId xmlns:a16="http://schemas.microsoft.com/office/drawing/2014/main" id="{5BDB03A3-604E-E135-1FD1-0AD967B142F1}"/>
              </a:ext>
            </a:extLst>
          </p:cNvPr>
          <p:cNvCxnSpPr>
            <a:cxnSpLocks/>
          </p:cNvCxnSpPr>
          <p:nvPr/>
        </p:nvCxnSpPr>
        <p:spPr>
          <a:xfrm>
            <a:off x="4193459" y="1233104"/>
            <a:ext cx="829603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11">
            <a:extLst>
              <a:ext uri="{FF2B5EF4-FFF2-40B4-BE49-F238E27FC236}">
                <a16:creationId xmlns:a16="http://schemas.microsoft.com/office/drawing/2014/main" id="{67AFBE3D-4187-FD61-DDFE-ABF4151ACF07}"/>
              </a:ext>
            </a:extLst>
          </p:cNvPr>
          <p:cNvSpPr>
            <a:spLocks noChangeAspect="1"/>
          </p:cNvSpPr>
          <p:nvPr/>
        </p:nvSpPr>
        <p:spPr>
          <a:xfrm>
            <a:off x="10603832" y="109219"/>
            <a:ext cx="1441558" cy="889926"/>
          </a:xfrm>
          <a:custGeom>
            <a:avLst/>
            <a:gdLst/>
            <a:ahLst/>
            <a:cxnLst/>
            <a:rect l="l" t="t" r="r" b="b"/>
            <a:pathLst>
              <a:path w="2162337" h="1334889">
                <a:moveTo>
                  <a:pt x="0" y="0"/>
                </a:moveTo>
                <a:lnTo>
                  <a:pt x="2162338" y="0"/>
                </a:lnTo>
                <a:lnTo>
                  <a:pt x="2162338" y="1334889"/>
                </a:lnTo>
                <a:lnTo>
                  <a:pt x="0" y="133488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2" name="Slaida numura vietturis 2">
            <a:extLst>
              <a:ext uri="{FF2B5EF4-FFF2-40B4-BE49-F238E27FC236}">
                <a16:creationId xmlns:a16="http://schemas.microsoft.com/office/drawing/2014/main" id="{FC8B19B7-5ACE-1637-3102-86C4CE0ED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4130" y="6296465"/>
            <a:ext cx="2743200" cy="365125"/>
          </a:xfrm>
        </p:spPr>
        <p:txBody>
          <a:bodyPr/>
          <a:lstStyle/>
          <a:p>
            <a:pPr algn="l"/>
            <a:fld id="{EE9F302F-1D2F-4406-A648-B8EAA3B21EC9}" type="slidenum">
              <a:rPr lang="lv-LV" sz="2800" b="1" smtClean="0">
                <a:solidFill>
                  <a:srgbClr val="FFCF00"/>
                </a:solidFill>
                <a:latin typeface="Cambria" panose="02040503050406030204" pitchFamily="18" charset="0"/>
              </a:rPr>
              <a:pPr algn="l"/>
              <a:t>5</a:t>
            </a:fld>
            <a:endParaRPr lang="lv-LV" sz="2800" b="1" dirty="0">
              <a:solidFill>
                <a:srgbClr val="FFCF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842E04B9-F570-9ECA-7BE2-AF49AFDD4F17}"/>
              </a:ext>
            </a:extLst>
          </p:cNvPr>
          <p:cNvSpPr>
            <a:spLocks noChangeAspect="1"/>
          </p:cNvSpPr>
          <p:nvPr/>
        </p:nvSpPr>
        <p:spPr>
          <a:xfrm>
            <a:off x="177750" y="6185251"/>
            <a:ext cx="579616" cy="579616"/>
          </a:xfrm>
          <a:prstGeom prst="ellipse">
            <a:avLst/>
          </a:prstGeom>
          <a:noFill/>
          <a:ln w="28575">
            <a:solidFill>
              <a:srgbClr val="FFC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50ADB6A-0F9C-411A-2AF7-CB3D706BCC92}"/>
              </a:ext>
            </a:extLst>
          </p:cNvPr>
          <p:cNvSpPr txBox="1">
            <a:spLocks/>
          </p:cNvSpPr>
          <p:nvPr/>
        </p:nvSpPr>
        <p:spPr>
          <a:xfrm>
            <a:off x="1895401" y="395869"/>
            <a:ext cx="8708432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rgbClr val="032E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 </a:t>
            </a:r>
            <a:r>
              <a:rPr lang="lv-LV" b="1" dirty="0" err="1">
                <a:solidFill>
                  <a:srgbClr val="032E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  <a:r>
              <a:rPr lang="lv-LV" b="1" dirty="0">
                <a:solidFill>
                  <a:srgbClr val="032E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2ED54C6-C3A4-FBCE-9004-A4592A798C8F}"/>
              </a:ext>
            </a:extLst>
          </p:cNvPr>
          <p:cNvSpPr txBox="1">
            <a:spLocks/>
          </p:cNvSpPr>
          <p:nvPr/>
        </p:nvSpPr>
        <p:spPr>
          <a:xfrm>
            <a:off x="1150873" y="6044611"/>
            <a:ext cx="10403487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www.visitventspils.com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8627DE-1B6F-8055-B419-1320713E21B6}"/>
              </a:ext>
            </a:extLst>
          </p:cNvPr>
          <p:cNvSpPr txBox="1"/>
          <p:nvPr/>
        </p:nvSpPr>
        <p:spPr>
          <a:xfrm>
            <a:off x="-695632" y="5032174"/>
            <a:ext cx="6258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At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 Tourism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Information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Centre</a:t>
            </a:r>
            <a:endParaRPr lang="lv-LV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AA8893-D3D4-1D6A-0299-642FA9BF83EE}"/>
              </a:ext>
            </a:extLst>
          </p:cNvPr>
          <p:cNvSpPr txBox="1"/>
          <p:nvPr/>
        </p:nvSpPr>
        <p:spPr>
          <a:xfrm>
            <a:off x="5629084" y="5032174"/>
            <a:ext cx="6415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Tourism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fairs</a:t>
            </a:r>
            <a:endParaRPr lang="lv-LV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ttēls 7" descr="Attēls, kurā ir apģērbs, persona, smaids, vīrietis&#10;&#10;Mākslīgā intelekta ģenerēts saturs var būt nepareizs.">
            <a:extLst>
              <a:ext uri="{FF2B5EF4-FFF2-40B4-BE49-F238E27FC236}">
                <a16:creationId xmlns:a16="http://schemas.microsoft.com/office/drawing/2014/main" id="{A5E9F3AC-70D3-2FB9-C8F6-2943575A79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0586"/>
            <a:ext cx="5373203" cy="3586508"/>
          </a:xfrm>
          <a:prstGeom prst="rect">
            <a:avLst/>
          </a:prstGeom>
        </p:spPr>
      </p:pic>
      <p:pic>
        <p:nvPicPr>
          <p:cNvPr id="14" name="Attēls 13" descr="Attēls, kurā ir apģērbs, persona, cilvēka seja, smaids&#10;&#10;Mākslīgā intelekta ģenerēts saturs var būt nepareizs.">
            <a:extLst>
              <a:ext uri="{FF2B5EF4-FFF2-40B4-BE49-F238E27FC236}">
                <a16:creationId xmlns:a16="http://schemas.microsoft.com/office/drawing/2014/main" id="{4E23031C-3777-8159-DF62-5EB6AD9729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3"/>
          <a:stretch>
            <a:fillRect/>
          </a:stretch>
        </p:blipFill>
        <p:spPr>
          <a:xfrm>
            <a:off x="8544560" y="1354720"/>
            <a:ext cx="3500072" cy="3622887"/>
          </a:xfrm>
          <a:prstGeom prst="rect">
            <a:avLst/>
          </a:prstGeom>
        </p:spPr>
      </p:pic>
      <p:pic>
        <p:nvPicPr>
          <p:cNvPr id="20" name="Attēls 19" descr="Attēls, kurā ir apģērbs, persona, pārsegs, cilvēka seja&#10;&#10;Mākslīgā intelekta ģenerēts saturs var būt nepareizs.">
            <a:extLst>
              <a:ext uri="{FF2B5EF4-FFF2-40B4-BE49-F238E27FC236}">
                <a16:creationId xmlns:a16="http://schemas.microsoft.com/office/drawing/2014/main" id="{517905A1-ADA6-B160-C304-2E42FCB60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2" b="11564"/>
          <a:stretch>
            <a:fillRect/>
          </a:stretch>
        </p:blipFill>
        <p:spPr>
          <a:xfrm>
            <a:off x="5343384" y="1399602"/>
            <a:ext cx="3429067" cy="357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414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22CD4-ED78-442E-B434-8E1C887E6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709101B-EC4F-B23C-2A7B-E6FD502455CF}"/>
              </a:ext>
            </a:extLst>
          </p:cNvPr>
          <p:cNvSpPr txBox="1">
            <a:spLocks/>
          </p:cNvSpPr>
          <p:nvPr/>
        </p:nvSpPr>
        <p:spPr>
          <a:xfrm>
            <a:off x="1297870" y="1584759"/>
            <a:ext cx="10109495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endParaRPr lang="lv-LV" sz="2400" b="1" dirty="0">
              <a:solidFill>
                <a:srgbClr val="032E73"/>
              </a:solidFill>
              <a:latin typeface="Arial" panose="020B0604020202020204" pitchFamily="34" charset="0"/>
            </a:endParaRPr>
          </a:p>
        </p:txBody>
      </p:sp>
      <p:cxnSp>
        <p:nvCxnSpPr>
          <p:cNvPr id="6" name="Taisns savienotājs 11">
            <a:extLst>
              <a:ext uri="{FF2B5EF4-FFF2-40B4-BE49-F238E27FC236}">
                <a16:creationId xmlns:a16="http://schemas.microsoft.com/office/drawing/2014/main" id="{A964FB82-6C82-3229-F95E-CF9E30016027}"/>
              </a:ext>
            </a:extLst>
          </p:cNvPr>
          <p:cNvCxnSpPr>
            <a:cxnSpLocks/>
          </p:cNvCxnSpPr>
          <p:nvPr/>
        </p:nvCxnSpPr>
        <p:spPr>
          <a:xfrm>
            <a:off x="4193459" y="1233104"/>
            <a:ext cx="829603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11">
            <a:extLst>
              <a:ext uri="{FF2B5EF4-FFF2-40B4-BE49-F238E27FC236}">
                <a16:creationId xmlns:a16="http://schemas.microsoft.com/office/drawing/2014/main" id="{2437A276-D511-D29C-7B79-3391FB33D2EF}"/>
              </a:ext>
            </a:extLst>
          </p:cNvPr>
          <p:cNvSpPr>
            <a:spLocks noChangeAspect="1"/>
          </p:cNvSpPr>
          <p:nvPr/>
        </p:nvSpPr>
        <p:spPr>
          <a:xfrm>
            <a:off x="10603832" y="109219"/>
            <a:ext cx="1441558" cy="889926"/>
          </a:xfrm>
          <a:custGeom>
            <a:avLst/>
            <a:gdLst/>
            <a:ahLst/>
            <a:cxnLst/>
            <a:rect l="l" t="t" r="r" b="b"/>
            <a:pathLst>
              <a:path w="2162337" h="1334889">
                <a:moveTo>
                  <a:pt x="0" y="0"/>
                </a:moveTo>
                <a:lnTo>
                  <a:pt x="2162338" y="0"/>
                </a:lnTo>
                <a:lnTo>
                  <a:pt x="2162338" y="1334889"/>
                </a:lnTo>
                <a:lnTo>
                  <a:pt x="0" y="133488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2" name="Slaida numura vietturis 2">
            <a:extLst>
              <a:ext uri="{FF2B5EF4-FFF2-40B4-BE49-F238E27FC236}">
                <a16:creationId xmlns:a16="http://schemas.microsoft.com/office/drawing/2014/main" id="{1181675E-1AC2-27A8-DC1D-702AEED6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4130" y="6296465"/>
            <a:ext cx="2743200" cy="365125"/>
          </a:xfrm>
        </p:spPr>
        <p:txBody>
          <a:bodyPr/>
          <a:lstStyle/>
          <a:p>
            <a:pPr algn="l"/>
            <a:fld id="{EE9F302F-1D2F-4406-A648-B8EAA3B21EC9}" type="slidenum">
              <a:rPr lang="lv-LV" sz="2800" b="1" smtClean="0">
                <a:solidFill>
                  <a:srgbClr val="FFCF00"/>
                </a:solidFill>
                <a:latin typeface="Cambria" panose="02040503050406030204" pitchFamily="18" charset="0"/>
              </a:rPr>
              <a:pPr algn="l"/>
              <a:t>6</a:t>
            </a:fld>
            <a:endParaRPr lang="lv-LV" sz="2800" b="1" dirty="0">
              <a:solidFill>
                <a:srgbClr val="FFCF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858466C7-EC22-5428-6334-90EAA36E3933}"/>
              </a:ext>
            </a:extLst>
          </p:cNvPr>
          <p:cNvSpPr>
            <a:spLocks noChangeAspect="1"/>
          </p:cNvSpPr>
          <p:nvPr/>
        </p:nvSpPr>
        <p:spPr>
          <a:xfrm>
            <a:off x="177750" y="6185251"/>
            <a:ext cx="579616" cy="579616"/>
          </a:xfrm>
          <a:prstGeom prst="ellipse">
            <a:avLst/>
          </a:prstGeom>
          <a:noFill/>
          <a:ln w="28575">
            <a:solidFill>
              <a:srgbClr val="FFC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8BBE740-5F71-5046-11A7-9D3157D18275}"/>
              </a:ext>
            </a:extLst>
          </p:cNvPr>
          <p:cNvSpPr txBox="1">
            <a:spLocks/>
          </p:cNvSpPr>
          <p:nvPr/>
        </p:nvSpPr>
        <p:spPr>
          <a:xfrm>
            <a:off x="1895401" y="395869"/>
            <a:ext cx="8708432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By email or by phone</a:t>
            </a:r>
            <a:endParaRPr lang="lv-LV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7180CCD-B7F2-8150-DB9C-5E9F24B17A70}"/>
              </a:ext>
            </a:extLst>
          </p:cNvPr>
          <p:cNvSpPr txBox="1">
            <a:spLocks/>
          </p:cNvSpPr>
          <p:nvPr/>
        </p:nvSpPr>
        <p:spPr>
          <a:xfrm>
            <a:off x="1150873" y="6044611"/>
            <a:ext cx="10403487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www.visitventspils.com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261AC2-FB35-768E-812E-93431591E235}"/>
              </a:ext>
            </a:extLst>
          </p:cNvPr>
          <p:cNvSpPr txBox="1"/>
          <p:nvPr/>
        </p:nvSpPr>
        <p:spPr>
          <a:xfrm>
            <a:off x="2336353" y="5446586"/>
            <a:ext cx="6415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mail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calls</a:t>
            </a:r>
            <a:endParaRPr lang="lv-LV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Attēls 10" descr="Attēls, kurā ir siena, iekštelpu, interjera dizains, plaukts&#10;&#10;Mākslīgā intelekta ģenerēts saturs var būt nepareizs.">
            <a:extLst>
              <a:ext uri="{FF2B5EF4-FFF2-40B4-BE49-F238E27FC236}">
                <a16:creationId xmlns:a16="http://schemas.microsoft.com/office/drawing/2014/main" id="{F7A04BEE-DB18-9301-35E1-283DE98C9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578" y="1527810"/>
            <a:ext cx="5715000" cy="380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63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E7BD2-EC87-1DB5-C3C2-9586A4657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AFF9C89-AB25-3EB2-D523-CB706CEEDE22}"/>
              </a:ext>
            </a:extLst>
          </p:cNvPr>
          <p:cNvSpPr txBox="1">
            <a:spLocks/>
          </p:cNvSpPr>
          <p:nvPr/>
        </p:nvSpPr>
        <p:spPr>
          <a:xfrm>
            <a:off x="1297870" y="1584759"/>
            <a:ext cx="10109495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endParaRPr lang="lv-LV" sz="2400" b="1" dirty="0">
              <a:solidFill>
                <a:srgbClr val="032E73"/>
              </a:solidFill>
              <a:latin typeface="Arial" panose="020B0604020202020204" pitchFamily="34" charset="0"/>
            </a:endParaRPr>
          </a:p>
        </p:txBody>
      </p:sp>
      <p:cxnSp>
        <p:nvCxnSpPr>
          <p:cNvPr id="6" name="Taisns savienotājs 11">
            <a:extLst>
              <a:ext uri="{FF2B5EF4-FFF2-40B4-BE49-F238E27FC236}">
                <a16:creationId xmlns:a16="http://schemas.microsoft.com/office/drawing/2014/main" id="{D4AB0EFF-72AE-9633-359B-BB94DD2FD642}"/>
              </a:ext>
            </a:extLst>
          </p:cNvPr>
          <p:cNvCxnSpPr>
            <a:cxnSpLocks/>
          </p:cNvCxnSpPr>
          <p:nvPr/>
        </p:nvCxnSpPr>
        <p:spPr>
          <a:xfrm>
            <a:off x="4193459" y="1233104"/>
            <a:ext cx="829603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11">
            <a:extLst>
              <a:ext uri="{FF2B5EF4-FFF2-40B4-BE49-F238E27FC236}">
                <a16:creationId xmlns:a16="http://schemas.microsoft.com/office/drawing/2014/main" id="{2CADFDBE-5E5F-B612-AADB-B761D809BDB6}"/>
              </a:ext>
            </a:extLst>
          </p:cNvPr>
          <p:cNvSpPr>
            <a:spLocks noChangeAspect="1"/>
          </p:cNvSpPr>
          <p:nvPr/>
        </p:nvSpPr>
        <p:spPr>
          <a:xfrm>
            <a:off x="10603832" y="109219"/>
            <a:ext cx="1441558" cy="889926"/>
          </a:xfrm>
          <a:custGeom>
            <a:avLst/>
            <a:gdLst/>
            <a:ahLst/>
            <a:cxnLst/>
            <a:rect l="l" t="t" r="r" b="b"/>
            <a:pathLst>
              <a:path w="2162337" h="1334889">
                <a:moveTo>
                  <a:pt x="0" y="0"/>
                </a:moveTo>
                <a:lnTo>
                  <a:pt x="2162338" y="0"/>
                </a:lnTo>
                <a:lnTo>
                  <a:pt x="2162338" y="1334889"/>
                </a:lnTo>
                <a:lnTo>
                  <a:pt x="0" y="133488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2" name="Slaida numura vietturis 2">
            <a:extLst>
              <a:ext uri="{FF2B5EF4-FFF2-40B4-BE49-F238E27FC236}">
                <a16:creationId xmlns:a16="http://schemas.microsoft.com/office/drawing/2014/main" id="{A07D2902-8155-76A2-EE4D-DE07129F4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4130" y="6296465"/>
            <a:ext cx="2743200" cy="365125"/>
          </a:xfrm>
        </p:spPr>
        <p:txBody>
          <a:bodyPr/>
          <a:lstStyle/>
          <a:p>
            <a:pPr algn="l"/>
            <a:fld id="{EE9F302F-1D2F-4406-A648-B8EAA3B21EC9}" type="slidenum">
              <a:rPr lang="lv-LV" sz="2800" b="1" smtClean="0">
                <a:solidFill>
                  <a:srgbClr val="FFCF00"/>
                </a:solidFill>
                <a:latin typeface="Cambria" panose="02040503050406030204" pitchFamily="18" charset="0"/>
              </a:rPr>
              <a:pPr algn="l"/>
              <a:t>7</a:t>
            </a:fld>
            <a:endParaRPr lang="lv-LV" sz="2800" b="1" dirty="0">
              <a:solidFill>
                <a:srgbClr val="FFCF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01F5F5E2-449A-11E2-5B42-5BBB45505A4A}"/>
              </a:ext>
            </a:extLst>
          </p:cNvPr>
          <p:cNvSpPr>
            <a:spLocks noChangeAspect="1"/>
          </p:cNvSpPr>
          <p:nvPr/>
        </p:nvSpPr>
        <p:spPr>
          <a:xfrm>
            <a:off x="177750" y="6185251"/>
            <a:ext cx="579616" cy="579616"/>
          </a:xfrm>
          <a:prstGeom prst="ellipse">
            <a:avLst/>
          </a:prstGeom>
          <a:noFill/>
          <a:ln w="28575">
            <a:solidFill>
              <a:srgbClr val="FFC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FAA555-BC3C-D348-42B4-989125076741}"/>
              </a:ext>
            </a:extLst>
          </p:cNvPr>
          <p:cNvSpPr txBox="1">
            <a:spLocks/>
          </p:cNvSpPr>
          <p:nvPr/>
        </p:nvSpPr>
        <p:spPr>
          <a:xfrm>
            <a:off x="1895401" y="395869"/>
            <a:ext cx="8708432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Kurzeme Tourism Association</a:t>
            </a:r>
            <a:endParaRPr lang="lv-LV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A54CED1-3AAD-175D-E2F8-BFF5151FAFAB}"/>
              </a:ext>
            </a:extLst>
          </p:cNvPr>
          <p:cNvSpPr txBox="1">
            <a:spLocks/>
          </p:cNvSpPr>
          <p:nvPr/>
        </p:nvSpPr>
        <p:spPr>
          <a:xfrm>
            <a:off x="1150873" y="6044611"/>
            <a:ext cx="10403487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www.visitventspils.com</a:t>
            </a:r>
          </a:p>
        </p:txBody>
      </p:sp>
      <p:pic>
        <p:nvPicPr>
          <p:cNvPr id="11" name="Attēls 10" descr="Attēls, kurā ir apģērbs, persona, sieviete, smaids&#10;&#10;Mākslīgā intelekta ģenerēts saturs var būt nepareizs.">
            <a:extLst>
              <a:ext uri="{FF2B5EF4-FFF2-40B4-BE49-F238E27FC236}">
                <a16:creationId xmlns:a16="http://schemas.microsoft.com/office/drawing/2014/main" id="{78712771-3B65-BD60-8ACD-443EB71963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17980"/>
          <a:stretch>
            <a:fillRect/>
          </a:stretch>
        </p:blipFill>
        <p:spPr>
          <a:xfrm>
            <a:off x="177750" y="1251292"/>
            <a:ext cx="6263865" cy="4607884"/>
          </a:xfrm>
          <a:prstGeom prst="rect">
            <a:avLst/>
          </a:prstGeom>
        </p:spPr>
      </p:pic>
      <p:pic>
        <p:nvPicPr>
          <p:cNvPr id="13" name="Attēls 12" descr="Attēls, kurā ir apģērbs, teksts, persona, cilvēka seja&#10;&#10;Mākslīgā intelekta ģenerēts saturs var būt nepareizs.">
            <a:extLst>
              <a:ext uri="{FF2B5EF4-FFF2-40B4-BE49-F238E27FC236}">
                <a16:creationId xmlns:a16="http://schemas.microsoft.com/office/drawing/2014/main" id="{BC17A292-2637-A512-2F3B-16C0C429A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68" b="-8188"/>
          <a:stretch>
            <a:fillRect/>
          </a:stretch>
        </p:blipFill>
        <p:spPr>
          <a:xfrm>
            <a:off x="6547995" y="1251292"/>
            <a:ext cx="5037120" cy="512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544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1C074-60FB-2056-47BB-F3B92862F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59E3C15-4C4B-5A24-BC99-26F4A7B1696F}"/>
              </a:ext>
            </a:extLst>
          </p:cNvPr>
          <p:cNvSpPr txBox="1">
            <a:spLocks/>
          </p:cNvSpPr>
          <p:nvPr/>
        </p:nvSpPr>
        <p:spPr>
          <a:xfrm>
            <a:off x="1297870" y="1584759"/>
            <a:ext cx="10109495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endParaRPr lang="lv-LV" sz="2400" b="1" dirty="0">
              <a:solidFill>
                <a:srgbClr val="032E73"/>
              </a:solidFill>
              <a:latin typeface="Arial" panose="020B0604020202020204" pitchFamily="34" charset="0"/>
            </a:endParaRPr>
          </a:p>
        </p:txBody>
      </p:sp>
      <p:cxnSp>
        <p:nvCxnSpPr>
          <p:cNvPr id="6" name="Taisns savienotājs 11">
            <a:extLst>
              <a:ext uri="{FF2B5EF4-FFF2-40B4-BE49-F238E27FC236}">
                <a16:creationId xmlns:a16="http://schemas.microsoft.com/office/drawing/2014/main" id="{4156C0BC-6AFE-64E8-5907-B2F9B9152A2E}"/>
              </a:ext>
            </a:extLst>
          </p:cNvPr>
          <p:cNvCxnSpPr>
            <a:cxnSpLocks/>
          </p:cNvCxnSpPr>
          <p:nvPr/>
        </p:nvCxnSpPr>
        <p:spPr>
          <a:xfrm>
            <a:off x="4193459" y="1233104"/>
            <a:ext cx="829603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11">
            <a:extLst>
              <a:ext uri="{FF2B5EF4-FFF2-40B4-BE49-F238E27FC236}">
                <a16:creationId xmlns:a16="http://schemas.microsoft.com/office/drawing/2014/main" id="{B560D8EE-C61C-171B-4116-6831E1B5C8BB}"/>
              </a:ext>
            </a:extLst>
          </p:cNvPr>
          <p:cNvSpPr>
            <a:spLocks noChangeAspect="1"/>
          </p:cNvSpPr>
          <p:nvPr/>
        </p:nvSpPr>
        <p:spPr>
          <a:xfrm>
            <a:off x="10603832" y="109219"/>
            <a:ext cx="1441558" cy="889926"/>
          </a:xfrm>
          <a:custGeom>
            <a:avLst/>
            <a:gdLst/>
            <a:ahLst/>
            <a:cxnLst/>
            <a:rect l="l" t="t" r="r" b="b"/>
            <a:pathLst>
              <a:path w="2162337" h="1334889">
                <a:moveTo>
                  <a:pt x="0" y="0"/>
                </a:moveTo>
                <a:lnTo>
                  <a:pt x="2162338" y="0"/>
                </a:lnTo>
                <a:lnTo>
                  <a:pt x="2162338" y="1334889"/>
                </a:lnTo>
                <a:lnTo>
                  <a:pt x="0" y="133488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2" name="Slaida numura vietturis 2">
            <a:extLst>
              <a:ext uri="{FF2B5EF4-FFF2-40B4-BE49-F238E27FC236}">
                <a16:creationId xmlns:a16="http://schemas.microsoft.com/office/drawing/2014/main" id="{F34161A4-F14D-1B3D-FB22-97D070C63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4130" y="6296465"/>
            <a:ext cx="2743200" cy="365125"/>
          </a:xfrm>
        </p:spPr>
        <p:txBody>
          <a:bodyPr/>
          <a:lstStyle/>
          <a:p>
            <a:pPr algn="l"/>
            <a:fld id="{EE9F302F-1D2F-4406-A648-B8EAA3B21EC9}" type="slidenum">
              <a:rPr lang="lv-LV" sz="2800" b="1" smtClean="0">
                <a:solidFill>
                  <a:srgbClr val="FFCF00"/>
                </a:solidFill>
                <a:latin typeface="Cambria" panose="02040503050406030204" pitchFamily="18" charset="0"/>
              </a:rPr>
              <a:pPr algn="l"/>
              <a:t>8</a:t>
            </a:fld>
            <a:endParaRPr lang="lv-LV" sz="2800" b="1" dirty="0">
              <a:solidFill>
                <a:srgbClr val="FFCF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7DDA7FD9-29BF-57A8-7D9C-FD55FF73A373}"/>
              </a:ext>
            </a:extLst>
          </p:cNvPr>
          <p:cNvSpPr>
            <a:spLocks noChangeAspect="1"/>
          </p:cNvSpPr>
          <p:nvPr/>
        </p:nvSpPr>
        <p:spPr>
          <a:xfrm>
            <a:off x="177750" y="6185251"/>
            <a:ext cx="579616" cy="579616"/>
          </a:xfrm>
          <a:prstGeom prst="ellipse">
            <a:avLst/>
          </a:prstGeom>
          <a:noFill/>
          <a:ln w="28575">
            <a:solidFill>
              <a:srgbClr val="FFC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13AE733-DC4F-ECB3-1C92-023E47FC2303}"/>
              </a:ext>
            </a:extLst>
          </p:cNvPr>
          <p:cNvSpPr txBox="1">
            <a:spLocks/>
          </p:cNvSpPr>
          <p:nvPr/>
        </p:nvSpPr>
        <p:spPr>
          <a:xfrm>
            <a:off x="1895400" y="504589"/>
            <a:ext cx="8708432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Tourism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materials</a:t>
            </a:r>
            <a:endParaRPr lang="lv-LV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9F85A47-2708-C98F-E7DD-6CCA210E1F29}"/>
              </a:ext>
            </a:extLst>
          </p:cNvPr>
          <p:cNvSpPr txBox="1">
            <a:spLocks/>
          </p:cNvSpPr>
          <p:nvPr/>
        </p:nvSpPr>
        <p:spPr>
          <a:xfrm>
            <a:off x="1150873" y="6044611"/>
            <a:ext cx="10403487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www.visitventspils.com</a:t>
            </a:r>
          </a:p>
        </p:txBody>
      </p:sp>
      <p:pic>
        <p:nvPicPr>
          <p:cNvPr id="18" name="Attēls 17" descr="Attēls, kurā ir saules cepure, modes aksesuārs, filca platmale, kovboja cepure&#10;&#10;Mākslīgā intelekta ģenerēts saturs var būt nepareizs.">
            <a:extLst>
              <a:ext uri="{FF2B5EF4-FFF2-40B4-BE49-F238E27FC236}">
                <a16:creationId xmlns:a16="http://schemas.microsoft.com/office/drawing/2014/main" id="{8A592256-A1B5-1587-0A1A-C22C67B81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35" y="1487442"/>
            <a:ext cx="4736945" cy="3552709"/>
          </a:xfrm>
          <a:prstGeom prst="rect">
            <a:avLst/>
          </a:prstGeom>
        </p:spPr>
      </p:pic>
      <p:pic>
        <p:nvPicPr>
          <p:cNvPr id="20" name="Attēls 19" descr="Attēls, kurā ir teksts, balons, ballītes piederumi, saldumi&#10;&#10;Mākslīgā intelekta ģenerēts saturs var būt nepareizs.">
            <a:extLst>
              <a:ext uri="{FF2B5EF4-FFF2-40B4-BE49-F238E27FC236}">
                <a16:creationId xmlns:a16="http://schemas.microsoft.com/office/drawing/2014/main" id="{0E20860D-0A39-14B4-7477-D1320D9D31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467" y="1487442"/>
            <a:ext cx="6315923" cy="355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20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9FCED-1919-8A19-5E51-7EC7AC7C9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3ABCD16-DC0F-E987-0492-07AD2E49E956}"/>
              </a:ext>
            </a:extLst>
          </p:cNvPr>
          <p:cNvSpPr txBox="1">
            <a:spLocks/>
          </p:cNvSpPr>
          <p:nvPr/>
        </p:nvSpPr>
        <p:spPr>
          <a:xfrm>
            <a:off x="1297870" y="1584759"/>
            <a:ext cx="10109495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endParaRPr lang="lv-LV" sz="2400" b="1" dirty="0">
              <a:solidFill>
                <a:srgbClr val="032E73"/>
              </a:solidFill>
              <a:latin typeface="Arial" panose="020B0604020202020204" pitchFamily="34" charset="0"/>
            </a:endParaRPr>
          </a:p>
        </p:txBody>
      </p:sp>
      <p:cxnSp>
        <p:nvCxnSpPr>
          <p:cNvPr id="6" name="Taisns savienotājs 11">
            <a:extLst>
              <a:ext uri="{FF2B5EF4-FFF2-40B4-BE49-F238E27FC236}">
                <a16:creationId xmlns:a16="http://schemas.microsoft.com/office/drawing/2014/main" id="{A07DAB3E-60A0-F6E2-749B-AA164A470CFF}"/>
              </a:ext>
            </a:extLst>
          </p:cNvPr>
          <p:cNvCxnSpPr>
            <a:cxnSpLocks/>
          </p:cNvCxnSpPr>
          <p:nvPr/>
        </p:nvCxnSpPr>
        <p:spPr>
          <a:xfrm>
            <a:off x="4193459" y="1233104"/>
            <a:ext cx="829603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11">
            <a:extLst>
              <a:ext uri="{FF2B5EF4-FFF2-40B4-BE49-F238E27FC236}">
                <a16:creationId xmlns:a16="http://schemas.microsoft.com/office/drawing/2014/main" id="{CB670873-CB67-DECA-8C23-4943F0A54151}"/>
              </a:ext>
            </a:extLst>
          </p:cNvPr>
          <p:cNvSpPr>
            <a:spLocks noChangeAspect="1"/>
          </p:cNvSpPr>
          <p:nvPr/>
        </p:nvSpPr>
        <p:spPr>
          <a:xfrm>
            <a:off x="10603832" y="109219"/>
            <a:ext cx="1441558" cy="889926"/>
          </a:xfrm>
          <a:custGeom>
            <a:avLst/>
            <a:gdLst/>
            <a:ahLst/>
            <a:cxnLst/>
            <a:rect l="l" t="t" r="r" b="b"/>
            <a:pathLst>
              <a:path w="2162337" h="1334889">
                <a:moveTo>
                  <a:pt x="0" y="0"/>
                </a:moveTo>
                <a:lnTo>
                  <a:pt x="2162338" y="0"/>
                </a:lnTo>
                <a:lnTo>
                  <a:pt x="2162338" y="1334889"/>
                </a:lnTo>
                <a:lnTo>
                  <a:pt x="0" y="133488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sz="1200"/>
          </a:p>
        </p:txBody>
      </p:sp>
      <p:sp>
        <p:nvSpPr>
          <p:cNvPr id="2" name="Slaida numura vietturis 2">
            <a:extLst>
              <a:ext uri="{FF2B5EF4-FFF2-40B4-BE49-F238E27FC236}">
                <a16:creationId xmlns:a16="http://schemas.microsoft.com/office/drawing/2014/main" id="{C74F89E4-BB35-4C64-282B-01CED2232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4130" y="6296465"/>
            <a:ext cx="2743200" cy="365125"/>
          </a:xfrm>
        </p:spPr>
        <p:txBody>
          <a:bodyPr/>
          <a:lstStyle/>
          <a:p>
            <a:pPr algn="l"/>
            <a:fld id="{EE9F302F-1D2F-4406-A648-B8EAA3B21EC9}" type="slidenum">
              <a:rPr lang="lv-LV" sz="2800" b="1" smtClean="0">
                <a:solidFill>
                  <a:srgbClr val="FFCF00"/>
                </a:solidFill>
                <a:latin typeface="Cambria" panose="02040503050406030204" pitchFamily="18" charset="0"/>
              </a:rPr>
              <a:pPr algn="l"/>
              <a:t>9</a:t>
            </a:fld>
            <a:endParaRPr lang="lv-LV" sz="2800" b="1" dirty="0">
              <a:solidFill>
                <a:srgbClr val="FFCF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3185A4FD-EB34-F98D-B38B-A3C543F9EF21}"/>
              </a:ext>
            </a:extLst>
          </p:cNvPr>
          <p:cNvSpPr>
            <a:spLocks noChangeAspect="1"/>
          </p:cNvSpPr>
          <p:nvPr/>
        </p:nvSpPr>
        <p:spPr>
          <a:xfrm>
            <a:off x="177750" y="6185251"/>
            <a:ext cx="579616" cy="579616"/>
          </a:xfrm>
          <a:prstGeom prst="ellipse">
            <a:avLst/>
          </a:prstGeom>
          <a:noFill/>
          <a:ln w="28575">
            <a:solidFill>
              <a:srgbClr val="FFC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0CBAF2F-A91C-3D8B-E493-96FB87A5AB70}"/>
              </a:ext>
            </a:extLst>
          </p:cNvPr>
          <p:cNvSpPr txBox="1">
            <a:spLocks/>
          </p:cNvSpPr>
          <p:nvPr/>
        </p:nvSpPr>
        <p:spPr>
          <a:xfrm>
            <a:off x="1895400" y="504589"/>
            <a:ext cx="8708432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Organized</a:t>
            </a:r>
            <a:r>
              <a:rPr lang="lv-LV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lv-LV" b="1" dirty="0" err="1">
                <a:solidFill>
                  <a:schemeClr val="accent1">
                    <a:lumMod val="50000"/>
                  </a:schemeClr>
                </a:solidFill>
              </a:rPr>
              <a:t>trainings</a:t>
            </a:r>
            <a:endParaRPr lang="lv-LV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DB2422F-1150-CC0A-63CA-E2788E339965}"/>
              </a:ext>
            </a:extLst>
          </p:cNvPr>
          <p:cNvSpPr txBox="1">
            <a:spLocks/>
          </p:cNvSpPr>
          <p:nvPr/>
        </p:nvSpPr>
        <p:spPr>
          <a:xfrm>
            <a:off x="1150873" y="6044611"/>
            <a:ext cx="10403487" cy="7202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www.visitventspils.com</a:t>
            </a:r>
          </a:p>
        </p:txBody>
      </p:sp>
      <p:pic>
        <p:nvPicPr>
          <p:cNvPr id="8" name="Attēls 7" descr="Attēls, kurā ir ārpus telpām, persona, apģērbs, debesis&#10;&#10;Mākslīgā intelekta ģenerēts saturs var būt nepareizs.">
            <a:extLst>
              <a:ext uri="{FF2B5EF4-FFF2-40B4-BE49-F238E27FC236}">
                <a16:creationId xmlns:a16="http://schemas.microsoft.com/office/drawing/2014/main" id="{C508B08A-D7D2-E750-6BBB-061C855871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10" y="1458804"/>
            <a:ext cx="5666505" cy="3777670"/>
          </a:xfrm>
          <a:prstGeom prst="rect">
            <a:avLst/>
          </a:prstGeom>
        </p:spPr>
      </p:pic>
      <p:pic>
        <p:nvPicPr>
          <p:cNvPr id="12" name="Attēls 11" descr="Attēls, kurā ir apģērbs, teksts, persona, siena&#10;&#10;Mākslīgā intelekta ģenerēts saturs var būt nepareizs.">
            <a:extLst>
              <a:ext uri="{FF2B5EF4-FFF2-40B4-BE49-F238E27FC236}">
                <a16:creationId xmlns:a16="http://schemas.microsoft.com/office/drawing/2014/main" id="{EC9AE5E5-C475-BBBA-20D4-E37AB216BB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876" y="1458804"/>
            <a:ext cx="5723051" cy="381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260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3121</TotalTime>
  <Words>116</Words>
  <Application>Microsoft Office PowerPoint</Application>
  <PresentationFormat>Platekrāna</PresentationFormat>
  <Paragraphs>37</Paragraphs>
  <Slides>11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</vt:lpstr>
      <vt:lpstr>Office dizains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Anastasija Maļinovska-Grīva</dc:creator>
  <cp:lastModifiedBy>Elīna Renāte Floresa-Ernande</cp:lastModifiedBy>
  <cp:revision>113</cp:revision>
  <cp:lastPrinted>2025-09-22T14:07:16Z</cp:lastPrinted>
  <dcterms:created xsi:type="dcterms:W3CDTF">2023-10-25T12:48:15Z</dcterms:created>
  <dcterms:modified xsi:type="dcterms:W3CDTF">2025-10-14T08:09:45Z</dcterms:modified>
</cp:coreProperties>
</file>